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9.png" ContentType="image/png"/>
  <Override PartName="/ppt/media/image7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8.jpeg" ContentType="image/jpe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F6E9BC9-C262-44C1-BC4D-BC0A5FC32A53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FAD79D1-5F5B-4952-8129-A9FC11E26A4F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fr-F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0" y="0"/>
            <a:ext cx="9143640" cy="907560"/>
          </a:xfrm>
          <a:prstGeom prst="rect">
            <a:avLst/>
          </a:prstGeom>
          <a:solidFill>
            <a:srgbClr val="585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" name="CustomShape 2"/>
          <p:cNvSpPr/>
          <p:nvPr/>
        </p:nvSpPr>
        <p:spPr>
          <a:xfrm>
            <a:off x="7844760" y="418680"/>
            <a:ext cx="1007640" cy="10076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" name="CustomShape 3"/>
          <p:cNvSpPr/>
          <p:nvPr/>
        </p:nvSpPr>
        <p:spPr>
          <a:xfrm>
            <a:off x="7226280" y="418680"/>
            <a:ext cx="1007640" cy="10076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9" name="Image 2" descr=""/>
          <p:cNvPicPr/>
          <p:nvPr/>
        </p:nvPicPr>
        <p:blipFill>
          <a:blip r:embed="rId2"/>
          <a:stretch/>
        </p:blipFill>
        <p:spPr>
          <a:xfrm>
            <a:off x="7242120" y="426600"/>
            <a:ext cx="1609920" cy="1007640"/>
          </a:xfrm>
          <a:prstGeom prst="rect">
            <a:avLst/>
          </a:prstGeom>
          <a:ln>
            <a:noFill/>
          </a:ln>
        </p:spPr>
      </p:pic>
      <p:sp>
        <p:nvSpPr>
          <p:cNvPr id="40" name="CustomShape 4"/>
          <p:cNvSpPr/>
          <p:nvPr/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9/26/18</a:t>
            </a:r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CustomShape 5"/>
          <p:cNvSpPr/>
          <p:nvPr/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6"/>
          <p:cNvSpPr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 algn="r">
              <a:lnSpc>
                <a:spcPct val="100000"/>
              </a:lnSpc>
            </a:pPr>
            <a:fld id="{375F1680-7A80-4A46-99C3-3588464791B8}" type="slidenum"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CustomShape 7"/>
          <p:cNvSpPr/>
          <p:nvPr/>
        </p:nvSpPr>
        <p:spPr>
          <a:xfrm>
            <a:off x="0" y="6742080"/>
            <a:ext cx="9143640" cy="1155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4" name="Image 21" descr=""/>
          <p:cNvPicPr/>
          <p:nvPr/>
        </p:nvPicPr>
        <p:blipFill>
          <a:blip r:embed="rId3"/>
          <a:stretch/>
        </p:blipFill>
        <p:spPr>
          <a:xfrm>
            <a:off x="8823960" y="93960"/>
            <a:ext cx="271080" cy="719640"/>
          </a:xfrm>
          <a:prstGeom prst="rect">
            <a:avLst/>
          </a:prstGeom>
          <a:ln>
            <a:noFill/>
          </a:ln>
        </p:spPr>
      </p:pic>
      <p:sp>
        <p:nvSpPr>
          <p:cNvPr id="45" name="PlaceHolder 8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6" name="PlaceHolder 9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fr-F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fr-F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0" y="0"/>
            <a:ext cx="9143640" cy="2303280"/>
          </a:xfrm>
          <a:prstGeom prst="rect">
            <a:avLst/>
          </a:prstGeom>
          <a:solidFill>
            <a:srgbClr val="585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2"/>
          <p:cNvSpPr/>
          <p:nvPr/>
        </p:nvSpPr>
        <p:spPr>
          <a:xfrm>
            <a:off x="0" y="6453360"/>
            <a:ext cx="9143640" cy="412560"/>
          </a:xfrm>
          <a:prstGeom prst="rect">
            <a:avLst/>
          </a:prstGeom>
          <a:solidFill>
            <a:srgbClr val="585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Date                                                   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Nom-Prénom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3"/>
          <p:cNvSpPr/>
          <p:nvPr/>
        </p:nvSpPr>
        <p:spPr>
          <a:xfrm>
            <a:off x="144000" y="72000"/>
            <a:ext cx="8172000" cy="210060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Programming bioimage analysis workflows in python and R using Jupyter Notebook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9" name="Picture 2" descr=""/>
          <p:cNvPicPr/>
          <p:nvPr/>
        </p:nvPicPr>
        <p:blipFill>
          <a:blip r:embed="rId1"/>
          <a:stretch/>
        </p:blipFill>
        <p:spPr>
          <a:xfrm>
            <a:off x="0" y="2303640"/>
            <a:ext cx="9143640" cy="780480"/>
          </a:xfrm>
          <a:prstGeom prst="rect">
            <a:avLst/>
          </a:prstGeom>
          <a:ln>
            <a:noFill/>
          </a:ln>
        </p:spPr>
      </p:pic>
      <p:pic>
        <p:nvPicPr>
          <p:cNvPr id="90" name="Image 2" descr=""/>
          <p:cNvPicPr/>
          <p:nvPr/>
        </p:nvPicPr>
        <p:blipFill>
          <a:blip r:embed="rId2"/>
          <a:stretch/>
        </p:blipFill>
        <p:spPr>
          <a:xfrm>
            <a:off x="2322000" y="3647520"/>
            <a:ext cx="4499640" cy="1450800"/>
          </a:xfrm>
          <a:prstGeom prst="rect">
            <a:avLst/>
          </a:prstGeom>
          <a:ln>
            <a:noFill/>
          </a:ln>
        </p:spPr>
      </p:pic>
      <p:pic>
        <p:nvPicPr>
          <p:cNvPr id="91" name="Image 8" descr=""/>
          <p:cNvPicPr/>
          <p:nvPr/>
        </p:nvPicPr>
        <p:blipFill>
          <a:blip r:embed="rId3"/>
          <a:stretch/>
        </p:blipFill>
        <p:spPr>
          <a:xfrm>
            <a:off x="941760" y="5497920"/>
            <a:ext cx="7551720" cy="830160"/>
          </a:xfrm>
          <a:prstGeom prst="rect">
            <a:avLst/>
          </a:prstGeom>
          <a:ln>
            <a:noFill/>
          </a:ln>
        </p:spPr>
      </p:pic>
      <p:pic>
        <p:nvPicPr>
          <p:cNvPr id="92" name="Image 12" descr=""/>
          <p:cNvPicPr/>
          <p:nvPr/>
        </p:nvPicPr>
        <p:blipFill>
          <a:blip r:embed="rId4"/>
          <a:stretch/>
        </p:blipFill>
        <p:spPr>
          <a:xfrm>
            <a:off x="8280720" y="181080"/>
            <a:ext cx="718920" cy="190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0" y="0"/>
            <a:ext cx="9143640" cy="907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Jupyter Notebook</a:t>
            </a:r>
            <a:r>
              <a:rPr b="1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
</a:t>
            </a:r>
            <a:r>
              <a:rPr b="1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What is it ?</a:t>
            </a:r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</TotalTime>
  <Application>LibreOffice/5.1.6.2$Linux_X86_64 LibreOffice_project/10m0$Build-2</Application>
  <Words>6</Words>
  <Paragraphs>4</Paragraphs>
  <Company>IGF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2014-04-08T16:48:46Z</dcterms:created>
  <dc:creator>Brigitte Couette</dc:creator>
  <dc:description/>
  <dc:language>en-GB</dc:language>
  <cp:lastModifiedBy>HassenKhodja </cp:lastModifiedBy>
  <dcterms:modified xsi:type="dcterms:W3CDTF">2018-09-26T00:59:32Z</dcterms:modified>
  <cp:revision>20</cp:revision>
  <dc:subject/>
  <dc:title>YYYYYYYYYYY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IGF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Affichage à l'écran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2</vt:i4>
  </property>
</Properties>
</file>